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736" r:id="rId3"/>
    <p:sldMasterId id="2147483748" r:id="rId4"/>
    <p:sldMasterId id="2147483760" r:id="rId5"/>
    <p:sldMasterId id="2147483772" r:id="rId6"/>
    <p:sldMasterId id="2147483867" r:id="rId7"/>
  </p:sldMasterIdLst>
  <p:sldIdLst>
    <p:sldId id="256" r:id="rId8"/>
    <p:sldId id="257" r:id="rId9"/>
    <p:sldId id="264" r:id="rId10"/>
    <p:sldId id="258" r:id="rId11"/>
    <p:sldId id="263" r:id="rId12"/>
    <p:sldId id="259" r:id="rId13"/>
    <p:sldId id="262" r:id="rId14"/>
    <p:sldId id="269" r:id="rId15"/>
    <p:sldId id="271" r:id="rId16"/>
    <p:sldId id="278" r:id="rId17"/>
    <p:sldId id="266" r:id="rId18"/>
    <p:sldId id="276" r:id="rId19"/>
    <p:sldId id="272" r:id="rId20"/>
    <p:sldId id="277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8800-3641-4B6F-B1F4-D1DB77B8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F0EA1-6B57-4ABD-869F-9BC4BDB68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0ADF5-2BD1-46ED-A3F9-ABAF6E36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88009-1214-4557-A14A-79A029F4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A919-DF3F-4E9E-B21B-DA5CB6A4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0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C89F-7719-456D-954F-E637A33A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D9A4C-17E0-496A-B611-ACB107B0B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4746-3FE8-4107-8381-B1D4F4D2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3E8E2-99F6-4A06-B8CB-E60E8CDB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E891-13CC-485A-BC14-920C4191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4CCE1-7840-483C-B57F-AA9C48C9A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FDDCD-CB23-456A-B2E1-D072425A8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9DC81-7831-4045-8CE2-CF537D9A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E275-C67A-476C-BFF0-8DA79791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57A36-FBF4-4E74-9195-9E79660E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BCA0-CEAC-4114-A4C4-05740A0AC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D528E-38AA-45B3-BCEC-FBE93B63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E1C47-2EF1-4217-BA76-0EC8B48E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A6DF-CE7A-4EF5-9275-7337BBBC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B25C-58E4-4790-BB4A-93FD44A1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E1CC-44AC-49CF-881F-17EE6ED7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C592-84FA-477D-B2EC-085CA0FD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8D40-0BBC-479F-9AFB-EA3FDF9A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AE118-58D0-479D-9A3F-E556969D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F62C7-B7DB-4872-A7B4-1860F293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9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50F7-B971-4C55-936D-B335CB4A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CC986-9A6B-458D-9167-67A0CEE78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1807-D989-4922-B60D-E86B36F8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DF5AE-2CD8-476D-AD9E-862C0279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8569-CFBD-46BA-AE6B-98CDB560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1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0B63-020A-45A6-8FE1-7035259D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645BB-E379-4514-9F7A-78A02062A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84DBC-60BD-4FF5-B658-7B06A2BEA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71B8A-2472-4171-947C-912BE8DD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64739-9F6D-42A8-8F25-5B571BA3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1B170-A754-4E7B-AA61-D5078528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C430-4A67-45BC-BC09-C405D228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377E-9676-4FC4-B1B6-99E457D85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CFEB4-6D42-4B24-BEF5-0599B26CC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18CAA-3DF2-4296-A53B-918A20463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4B823-0EDB-47FF-8C91-09ADBB256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AAE97-BAFF-4447-AAF4-268DD86F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9EE27-EEDD-4241-B420-15977C53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F577E-4B60-4B5D-B0D8-F7102F1F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05FE-2768-44A2-A2F7-9444B845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CDC80-5CFC-48FF-BF60-871A432A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3A2C0-9362-4A5D-8DFC-8B89E044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BF445-8602-4079-93D3-DFEC61E2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3E9EF-7890-4DF8-A601-793CECE9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87CAD-6D30-4567-B131-347F4EDB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8D80E-3D5A-4D0B-AACC-3C20CB69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4D3F-5174-4609-99C6-D16DAE9C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3A9A-2B91-481A-B9FE-9FEBBEEE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813D-A3E1-4FA7-99B6-022AFF777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C162F-AD6F-4F51-8360-C572BB89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7F665-F6D8-4957-B3BE-124230BC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AE179-D893-44DE-955D-C542B7E0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D354-89FE-4E19-A721-FECBD200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C89C-A491-4B7F-A226-14826E30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48BC5-7A59-47CE-AF0A-D88777CB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167A-7FB9-453B-B94B-779ADE34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9220-9FD8-40DE-83DA-2575EB77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63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55C2-04F1-474D-B5AE-0618DB3A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9B8B1-6027-4778-BA78-48A309124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C660B-91F5-41C3-8627-A70A608CC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D6927-9C27-40B6-B294-3BC6731B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B8FF3-EF8F-4D00-ACD7-283B9785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FDD6C-64F5-41E8-80D3-DB86537F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016A-D87F-4C70-968A-162B65B0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9709E-1899-45E5-A0A7-B5CA1C287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55EFF-8412-42F9-894E-C13FE02F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B941F-AC20-4CB7-9EA3-C08691DE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25329-C348-4711-B256-95B0B4CB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EA176-4FE3-4E2B-886F-F699639B6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23B6D-6829-420C-B2A8-7B9D7B33A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1C2D-BADD-47D7-A194-07415779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2C569-F93A-4332-A185-5B482B45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8C52B-B8DC-43D9-8248-69033F77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9921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2" name="Google Shape;362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4118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8" name="Google Shape;368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9" name="Google Shape;369;p6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6255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65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5" name="Google Shape;375;p6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9743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1" name="Google Shape;381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2" name="Google Shape;382;p6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6353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7" name="Google Shape;387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9" name="Google Shape;389;p6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0" name="Google Shape;390;p6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1" name="Google Shape;391;p6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524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6" name="Google Shape;396;p6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908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DA5C-4DDA-4D18-8CC3-193AF6E6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F7A66-368B-4EAA-99C9-AF7C0F89D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58303-CD9A-4259-83F6-5969EBC2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13A0-4CDC-4784-8F07-041C83BC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D958F-6789-40AB-9237-012F76D4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57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1" name="Google Shape;401;p6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2" name="Google Shape;402;p69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3" name="Google Shape;403;p6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6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648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8" name="Google Shape;408;p7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7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0" name="Google Shape;410;p7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7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966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5" name="Google Shape;415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6" name="Google Shape;416;p7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2615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1" name="Google Shape;421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2" name="Google Shape;422;p7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0856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73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0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0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1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5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4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168F-1A94-41BF-83F0-C84ED110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8A86-2AA9-4087-AF26-DF2F2D033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240C-28CC-470B-9C2D-AB74DB179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6BFF6-1113-4541-B6C0-00B341F1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49917-C36B-4BFD-9E52-F6833DCF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BA43C-CAAE-4B59-9646-3DC59040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03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85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28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6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48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74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8800-3641-4B6F-B1F4-D1DB77B8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F0EA1-6B57-4ABD-869F-9BC4BDB68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0ADF5-2BD1-46ED-A3F9-ABAF6E36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88009-1214-4557-A14A-79A029F4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A919-DF3F-4E9E-B21B-DA5CB6A4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40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D354-89FE-4E19-A721-FECBD200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C89C-A491-4B7F-A226-14826E30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48BC5-7A59-47CE-AF0A-D88777CB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167A-7FB9-453B-B94B-779ADE34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9220-9FD8-40DE-83DA-2575EB77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8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DA5C-4DDA-4D18-8CC3-193AF6E6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F7A66-368B-4EAA-99C9-AF7C0F89D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58303-CD9A-4259-83F6-5969EBC2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13A0-4CDC-4784-8F07-041C83BC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D958F-6789-40AB-9237-012F76D4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82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168F-1A94-41BF-83F0-C84ED110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8A86-2AA9-4087-AF26-DF2F2D033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240C-28CC-470B-9C2D-AB74DB179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6BFF6-1113-4541-B6C0-00B341F1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49917-C36B-4BFD-9E52-F6833DCF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BA43C-CAAE-4B59-9646-3DC59040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C02E-8837-4694-9AEA-CF0413F2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21D08-14C7-45E4-8CDB-76B609BA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A41DA-8798-4D53-A518-FF3F403F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1E2AB-A9E2-419E-8A21-4E7F5BE56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36862-8C3E-43BB-9A00-74325525F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04CB3-0EC7-4CCF-BF9F-34052E7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70D1F-772D-4F13-8296-93E03DFA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2D81D-2F2B-4F8E-A52E-59BF9549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C02E-8837-4694-9AEA-CF0413F2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21D08-14C7-45E4-8CDB-76B609BA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A41DA-8798-4D53-A518-FF3F403F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1E2AB-A9E2-419E-8A21-4E7F5BE56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36862-8C3E-43BB-9A00-74325525F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04CB3-0EC7-4CCF-BF9F-34052E7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70D1F-772D-4F13-8296-93E03DFA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2D81D-2F2B-4F8E-A52E-59BF9549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29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602A-9B69-41D5-B984-F9D95488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52687-7282-40BB-9196-03250BD2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19D82-849D-41DB-8B3D-ECF7E09E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E912C-B3B1-435F-BFD2-815BD1A8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25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5198D-AC8B-4D2D-B960-FD2DB6F6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D3E08-6504-43F3-AEFE-B1B76999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2345-C2F2-48CD-AAE6-747B1B1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93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7C39-9246-41AF-97E1-27CCCAEA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D3F6-6B4E-47A1-AA5D-D84D3BAD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C2E8A-C039-4D3C-BB7D-FEA02B251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FB599-FA20-4ED7-BEB9-24924837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6C5F1-4F36-4C22-AC95-D2A6230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294E4-AEDB-4B2B-AFB6-4A59209E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97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546C-8ADF-4F6D-9FC5-E7D7FFDE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0CBE1-5D1E-4FB3-8FD0-F62C59D94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C6B75-8140-42E0-8D0E-443AE63B7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08C16-BBF3-4538-8E6D-9A0948AC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EA2B4-EF76-47D3-B32C-AF9011CD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95627-5FC0-4A82-9C47-674D75F9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42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C89F-7719-456D-954F-E637A33A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D9A4C-17E0-496A-B611-ACB107B0B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4746-3FE8-4107-8381-B1D4F4D2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3E8E2-99F6-4A06-B8CB-E60E8CDB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E891-13CC-485A-BC14-920C4191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5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4CCE1-7840-483C-B57F-AA9C48C9A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FDDCD-CB23-456A-B2E1-D072425A8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9DC81-7831-4045-8CE2-CF537D9A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E275-C67A-476C-BFF0-8DA79791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57A36-FBF4-4E74-9195-9E79660E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5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5353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2" name="Google Shape;362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1292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8" name="Google Shape;368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9" name="Google Shape;369;p6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9652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65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5" name="Google Shape;375;p6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328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602A-9B69-41D5-B984-F9D95488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52687-7282-40BB-9196-03250BD2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19D82-849D-41DB-8B3D-ECF7E09E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E912C-B3B1-435F-BFD2-815BD1A8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1" name="Google Shape;381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2" name="Google Shape;382;p6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096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7" name="Google Shape;387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9" name="Google Shape;389;p6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0" name="Google Shape;390;p6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1" name="Google Shape;391;p6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8192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6" name="Google Shape;396;p6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0620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1" name="Google Shape;401;p6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2" name="Google Shape;402;p69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3" name="Google Shape;403;p6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6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2261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8" name="Google Shape;408;p7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7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0" name="Google Shape;410;p7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7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0388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5" name="Google Shape;415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6" name="Google Shape;416;p7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4035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1" name="Google Shape;421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2" name="Google Shape;422;p7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177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38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557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8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5198D-AC8B-4D2D-B960-FD2DB6F6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D3E08-6504-43F3-AEFE-B1B76999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2345-C2F2-48CD-AAE6-747B1B1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476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386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6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31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5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68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607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9900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198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28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7C39-9246-41AF-97E1-27CCCAEA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D3F6-6B4E-47A1-AA5D-D84D3BAD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C2E8A-C039-4D3C-BB7D-FEA02B251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FB599-FA20-4ED7-BEB9-24924837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6C5F1-4F36-4C22-AC95-D2A6230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294E4-AEDB-4B2B-AFB6-4A59209E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653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99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57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1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546C-8ADF-4F6D-9FC5-E7D7FFDE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0CBE1-5D1E-4FB3-8FD0-F62C59D94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C6B75-8140-42E0-8D0E-443AE63B7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08C16-BBF3-4538-8E6D-9A0948AC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EA2B4-EF76-47D3-B32C-AF9011CD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95627-5FC0-4A82-9C47-674D75F9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8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8A3F3-6197-41B5-960B-74D60D30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42CCD-3F4D-4D51-B482-3F2F8A2C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05EE3-D3D6-4CB6-A9BD-C36746738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5682-BD93-4CFC-9DCF-C16A14FF2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822B-C0CF-44B5-BF64-BC7EEA36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7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088E-F004-4C30-9F46-EE556453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A3E6D-D7B3-4F72-8141-F63E46056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ADDCA-FEE2-4952-B87E-0DE49BF5C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DA08-D3D2-4410-B1F4-858F45E598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50E0B-7948-48BF-BCB9-D9D3ABE92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B238F-0186-4D2C-9C47-39AA6DA51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6B05-407C-4EA1-95EF-55FDDCA2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2" name="Google Shape;352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21337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8A3F3-6197-41B5-960B-74D60D30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42CCD-3F4D-4D51-B482-3F2F8A2C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05EE3-D3D6-4CB6-A9BD-C36746738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6A59-C2D5-4D4A-8562-8BA3560A037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5682-BD93-4CFC-9DCF-C16A14FF2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822B-C0CF-44B5-BF64-BC7EEA36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717A-B595-4236-B1A6-555AD250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2" name="Google Shape;352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1072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B3E8-8180-4444-9CB3-F03DF5EF2AE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1B75D4-3B73-419E-AAFB-7188A86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0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Jay@human-capitalllc.com" TargetMode="Externa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E578-7C4B-E141-0362-6741FE4B5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9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Communicate Like a Boss: </a:t>
            </a:r>
            <a:br>
              <a:rPr lang="en-US" sz="4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sz="4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How to do it &amp; why it works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C6D15-219D-C89E-322A-3167C3F21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3602038"/>
            <a:ext cx="8290560" cy="2463006"/>
          </a:xfrm>
        </p:spPr>
        <p:txBody>
          <a:bodyPr/>
          <a:lstStyle/>
          <a:p>
            <a:pPr algn="ctr"/>
            <a:r>
              <a:rPr lang="en-US" sz="2400" i="1" dirty="0"/>
              <a:t>Presented to the Arvada Chamber of Commerce Leadership Boot Camp</a:t>
            </a:r>
          </a:p>
          <a:p>
            <a:pPr algn="ctr"/>
            <a:r>
              <a:rPr lang="en-US" dirty="0"/>
              <a:t>By</a:t>
            </a:r>
          </a:p>
          <a:p>
            <a:pPr algn="ctr"/>
            <a:r>
              <a:rPr lang="en-US" sz="3200" b="1" dirty="0"/>
              <a:t>Jay Voigt MBA, LPC, CAS, SHRM-CP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10524-EDCC-00E1-CDD4-FC67993E4D79}"/>
              </a:ext>
            </a:extLst>
          </p:cNvPr>
          <p:cNvSpPr txBox="1"/>
          <p:nvPr/>
        </p:nvSpPr>
        <p:spPr>
          <a:xfrm>
            <a:off x="3643313" y="2650331"/>
            <a:ext cx="519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October 11th,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70098-1D31-E7A4-78A3-23C01E9B5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138" y="5779254"/>
            <a:ext cx="3315163" cy="285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03392-02A1-87DC-F314-ABA0F4AD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00" y="6065044"/>
            <a:ext cx="6201640" cy="695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4943F-9EE8-5E60-F790-09913C326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2578"/>
            <a:ext cx="666843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9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AA6D-6DEB-BD51-8444-C0CC7BE6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FCF9-8A19-6FCB-40A2-4EAE9134A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56" y="2131408"/>
            <a:ext cx="8906137" cy="2144564"/>
          </a:xfrm>
        </p:spPr>
        <p:txBody>
          <a:bodyPr>
            <a:noAutofit/>
          </a:bodyPr>
          <a:lstStyle/>
          <a:p>
            <a:r>
              <a:rPr lang="en-US" sz="3600" dirty="0"/>
              <a:t>Consider your audience</a:t>
            </a:r>
          </a:p>
          <a:p>
            <a:r>
              <a:rPr lang="en-US" sz="3600" dirty="0"/>
              <a:t>Be mindful of your tone</a:t>
            </a:r>
          </a:p>
          <a:p>
            <a:r>
              <a:rPr lang="en-US" sz="3600" dirty="0"/>
              <a:t>Proof it</a:t>
            </a:r>
          </a:p>
          <a:p>
            <a:r>
              <a:rPr lang="en-US" sz="3600" dirty="0"/>
              <a:t>Keep it professional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7C056-9E2D-4E6E-05C9-32E992DFDE9F}"/>
              </a:ext>
            </a:extLst>
          </p:cNvPr>
          <p:cNvSpPr txBox="1"/>
          <p:nvPr/>
        </p:nvSpPr>
        <p:spPr>
          <a:xfrm>
            <a:off x="2006417" y="5864558"/>
            <a:ext cx="845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“If I  had more time , I would have written you a shorter letter”- Mark Twain</a:t>
            </a:r>
          </a:p>
        </p:txBody>
      </p:sp>
    </p:spTree>
    <p:extLst>
      <p:ext uri="{BB962C8B-B14F-4D97-AF65-F5344CB8AC3E}">
        <p14:creationId xmlns:p14="http://schemas.microsoft.com/office/powerpoint/2010/main" val="225181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3A42-4158-6EB2-67EA-3CF0BA57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13E1-0423-9B1F-23DA-CA1096E0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46957" cy="4351338"/>
          </a:xfrm>
        </p:spPr>
        <p:txBody>
          <a:bodyPr/>
          <a:lstStyle/>
          <a:p>
            <a:r>
              <a:rPr lang="en-US" dirty="0"/>
              <a:t>Infographics</a:t>
            </a:r>
          </a:p>
          <a:p>
            <a:r>
              <a:rPr lang="en-US" dirty="0"/>
              <a:t>Metaphors/analogies</a:t>
            </a:r>
          </a:p>
          <a:p>
            <a:r>
              <a:rPr lang="en-US" dirty="0"/>
              <a:t>Data visualization</a:t>
            </a:r>
          </a:p>
          <a:p>
            <a:r>
              <a:rPr lang="en-US" dirty="0"/>
              <a:t>Storytelling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8C3EC-65EF-4301-30CC-5EDEC137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20" y="182880"/>
            <a:ext cx="3158529" cy="2696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88292-F9EF-9694-EB8A-43ACD00E1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768" y="3135705"/>
            <a:ext cx="7605232" cy="3722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BBB9C-0BE5-9299-F624-3020B4C7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09" y="3750469"/>
            <a:ext cx="4398748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893C-0B83-4F73-55AB-88B7EA2C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Practice: Giving feedback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792364-533E-D580-04B7-17BE4E46C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673" y="2267488"/>
            <a:ext cx="5134692" cy="3667637"/>
          </a:xfrm>
        </p:spPr>
      </p:pic>
    </p:spTree>
    <p:extLst>
      <p:ext uri="{BB962C8B-B14F-4D97-AF65-F5344CB8AC3E}">
        <p14:creationId xmlns:p14="http://schemas.microsoft.com/office/powerpoint/2010/main" val="284160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ABD6-019E-3E0C-3C58-CDEAABFB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great leaders communicate: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CAF31-9DBC-650A-9FF8-39C0E2B4F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833" y="1174908"/>
            <a:ext cx="7652372" cy="31866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94B27-AF8A-A1C0-C633-B7376408EADC}"/>
              </a:ext>
            </a:extLst>
          </p:cNvPr>
          <p:cNvSpPr txBox="1"/>
          <p:nvPr/>
        </p:nvSpPr>
        <p:spPr>
          <a:xfrm>
            <a:off x="2196353" y="4855488"/>
            <a:ext cx="9157447" cy="1834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kern="0" dirty="0">
                <a:solidFill>
                  <a:srgbClr val="282828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-Use short words to talk about hard things.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0" dirty="0">
                <a:solidFill>
                  <a:srgbClr val="28282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-Choose sticky metaphors to reinforce key concepts. 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0" dirty="0">
                <a:solidFill>
                  <a:srgbClr val="28282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-Humanize data to create value</a:t>
            </a:r>
            <a:endParaRPr lang="en-US" dirty="0">
              <a:solidFill>
                <a:srgbClr val="282828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0" dirty="0">
                <a:solidFill>
                  <a:srgbClr val="28282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-Make mission your mantra to align teams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371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03CF-17CC-5698-FC23-5D17DCBA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476" y="728713"/>
            <a:ext cx="7727048" cy="1882919"/>
          </a:xfrm>
        </p:spPr>
        <p:txBody>
          <a:bodyPr>
            <a:normAutofit/>
          </a:bodyPr>
          <a:lstStyle/>
          <a:p>
            <a:r>
              <a:rPr lang="en-US" dirty="0"/>
              <a:t>uman Capital LLC</a:t>
            </a:r>
            <a:br>
              <a:rPr lang="en-US" dirty="0"/>
            </a:br>
            <a:r>
              <a:rPr lang="en-US" sz="1600" dirty="0"/>
              <a:t>https://human-capitalllc.com/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hlinkClick r:id="rId2"/>
              </a:rPr>
              <a:t>Jay@human-capitalllc.com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Cell: 720-587-7039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7BE26-20A9-CE2B-C3E8-36387D25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09" y="678208"/>
            <a:ext cx="905001" cy="743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E16C-5D44-FA9B-A77E-276940311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476" y="2611632"/>
            <a:ext cx="6277640" cy="4246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DFE94-D287-7E8D-BA73-75898AEC9CEA}"/>
              </a:ext>
            </a:extLst>
          </p:cNvPr>
          <p:cNvSpPr txBox="1"/>
          <p:nvPr/>
        </p:nvSpPr>
        <p:spPr>
          <a:xfrm>
            <a:off x="142468" y="3954965"/>
            <a:ext cx="44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Clifton Strengths:</a:t>
            </a:r>
          </a:p>
        </p:txBody>
      </p:sp>
    </p:spTree>
    <p:extLst>
      <p:ext uri="{BB962C8B-B14F-4D97-AF65-F5344CB8AC3E}">
        <p14:creationId xmlns:p14="http://schemas.microsoft.com/office/powerpoint/2010/main" val="197069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704C-1045-89F7-601C-24DDC26C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BAFCD-BD39-B765-6D92-A64FEFF2C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568" y="556372"/>
            <a:ext cx="3277384" cy="2957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335C5-AA91-125D-09E5-ACE5BAA72DD2}"/>
              </a:ext>
            </a:extLst>
          </p:cNvPr>
          <p:cNvSpPr txBox="1"/>
          <p:nvPr/>
        </p:nvSpPr>
        <p:spPr>
          <a:xfrm>
            <a:off x="1253613" y="1460091"/>
            <a:ext cx="70397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-20-year therapist &amp; healthcare leader</a:t>
            </a:r>
          </a:p>
          <a:p>
            <a:endParaRPr lang="en-US" dirty="0"/>
          </a:p>
          <a:p>
            <a:r>
              <a:rPr lang="en-US" dirty="0"/>
              <a:t>-Built a career by investing in people</a:t>
            </a:r>
          </a:p>
          <a:p>
            <a:endParaRPr lang="en-US" dirty="0"/>
          </a:p>
          <a:p>
            <a:r>
              <a:rPr lang="en-US" dirty="0"/>
              <a:t>-Help organizations become workplace destinations</a:t>
            </a:r>
          </a:p>
          <a:p>
            <a:endParaRPr lang="en-US" dirty="0"/>
          </a:p>
          <a:p>
            <a:r>
              <a:rPr lang="en-US" dirty="0"/>
              <a:t>-Leader coaching, talent management, HR strategy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60E4D-4E23-EEEF-8D16-17C9E5685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87" y="3852474"/>
            <a:ext cx="2652163" cy="2681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3BE06A-ACC5-54F6-C327-45D048184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413" y="4121967"/>
            <a:ext cx="5167016" cy="24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5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D72A-2706-06EE-AF37-75AC89AB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9" y="624110"/>
            <a:ext cx="11354593" cy="128089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1A92-F1A9-8E5E-5905-07B0607D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Level setting- leading vs managing</a:t>
            </a:r>
          </a:p>
          <a:p>
            <a:r>
              <a:rPr lang="en-US" sz="3600" dirty="0"/>
              <a:t>Overview of communication types</a:t>
            </a:r>
          </a:p>
          <a:p>
            <a:r>
              <a:rPr lang="en-US" sz="3600" dirty="0"/>
              <a:t>Leadership communication practice</a:t>
            </a:r>
          </a:p>
          <a:p>
            <a:r>
              <a:rPr lang="en-US" sz="3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4636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B3EB-D8B4-4270-242B-1C208952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56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Level setting….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349D6-B934-CFF4-6C6D-B6C8074D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69" y="1099344"/>
            <a:ext cx="7180396" cy="4964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DF0994-07E0-7EAD-2CD1-0932FE11BFB4}"/>
              </a:ext>
            </a:extLst>
          </p:cNvPr>
          <p:cNvSpPr txBox="1"/>
          <p:nvPr/>
        </p:nvSpPr>
        <p:spPr>
          <a:xfrm>
            <a:off x="3046903" y="6098271"/>
            <a:ext cx="6098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“There’s a significant difference between being in charge and being a leader” – Chris 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7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4CC1-5B17-B775-22BC-53ABC59E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Mehrabian’s 7-38-55 Rule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1D6B2-158E-E3D7-7429-FF00A695E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17" y="1736187"/>
            <a:ext cx="5125165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7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E4F89-1E7B-DAD2-EF24-D12A6444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2" y="6270"/>
            <a:ext cx="10256983" cy="68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2EF1-009F-0B2F-5DB0-3D23048F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other kind of communication……..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40EFF-D7B5-36BB-EBE0-1161ACCCD5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What is not said</a:t>
            </a:r>
          </a:p>
          <a:p>
            <a:r>
              <a:rPr lang="en-US" sz="2800" dirty="0"/>
              <a:t>What is ignored</a:t>
            </a:r>
          </a:p>
          <a:p>
            <a:r>
              <a:rPr lang="en-US" sz="2800" dirty="0"/>
              <a:t>What is prioritized</a:t>
            </a:r>
          </a:p>
          <a:p>
            <a:r>
              <a:rPr lang="en-US" sz="2800" dirty="0"/>
              <a:t>What is acknowledged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E55F31-73AA-4FFE-417A-F6562FB91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0739" y="1789125"/>
            <a:ext cx="4960083" cy="3887385"/>
          </a:xfrm>
        </p:spPr>
      </p:pic>
    </p:spTree>
    <p:extLst>
      <p:ext uri="{BB962C8B-B14F-4D97-AF65-F5344CB8AC3E}">
        <p14:creationId xmlns:p14="http://schemas.microsoft.com/office/powerpoint/2010/main" val="26452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1D10-E774-7C8D-48BD-DA19E336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Nonverbal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6657-BD59-7F01-5446-A6C8453F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2049290"/>
            <a:ext cx="5677156" cy="2250189"/>
          </a:xfrm>
        </p:spPr>
        <p:txBody>
          <a:bodyPr>
            <a:noAutofit/>
          </a:bodyPr>
          <a:lstStyle/>
          <a:p>
            <a:r>
              <a:rPr lang="en-US" sz="3200" dirty="0"/>
              <a:t>Most difficult</a:t>
            </a:r>
          </a:p>
          <a:p>
            <a:r>
              <a:rPr lang="en-US" sz="3200" dirty="0"/>
              <a:t>Hard to fake</a:t>
            </a:r>
          </a:p>
          <a:p>
            <a:r>
              <a:rPr lang="en-US" sz="3200" dirty="0"/>
              <a:t>Requires practice</a:t>
            </a:r>
          </a:p>
          <a:p>
            <a:r>
              <a:rPr lang="en-US" sz="3200" dirty="0"/>
              <a:t>Life experience/ state</a:t>
            </a:r>
          </a:p>
          <a:p>
            <a:r>
              <a:rPr lang="en-US" sz="3200" dirty="0"/>
              <a:t>Neuroscience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E10F46-56DD-BA2B-52F4-5E1126B9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191" y="1254642"/>
            <a:ext cx="5761809" cy="56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8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560B-8BD6-2A36-8B30-D50D2237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BCDF0-912D-3EA0-C12E-A253A2CB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05" y="1730398"/>
            <a:ext cx="5514336" cy="4749446"/>
          </a:xfrm>
        </p:spPr>
        <p:txBody>
          <a:bodyPr>
            <a:normAutofit/>
          </a:bodyPr>
          <a:lstStyle/>
          <a:p>
            <a:r>
              <a:rPr lang="en-US" sz="3200" dirty="0"/>
              <a:t>Active listening</a:t>
            </a:r>
          </a:p>
          <a:p>
            <a:r>
              <a:rPr lang="en-US" sz="3200" dirty="0"/>
              <a:t>Know your audience</a:t>
            </a:r>
          </a:p>
          <a:p>
            <a:r>
              <a:rPr lang="en-US" sz="3200" dirty="0"/>
              <a:t>Be concise</a:t>
            </a:r>
          </a:p>
          <a:p>
            <a:r>
              <a:rPr lang="en-US" sz="3200" dirty="0"/>
              <a:t>Check for understanding</a:t>
            </a:r>
          </a:p>
          <a:p>
            <a:r>
              <a:rPr lang="en-US" sz="3200" dirty="0"/>
              <a:t>Focus on conversation</a:t>
            </a:r>
          </a:p>
          <a:p>
            <a:r>
              <a:rPr lang="en-US" sz="3200" dirty="0"/>
              <a:t>Volume &amp; pace 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99763-1489-C49A-99A5-8BF29252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46" y="1299237"/>
            <a:ext cx="4952655" cy="50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05fd528b-4859-4db8-a910-26d8e7cfcf55"/>
  <p:tag name="SLIDO_EVENT_SECTION_UUID" val="8b643438-cb6d-4dad-a812-d85acca65f5b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C3E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latin typeface="Inter" panose="020B0502030000000004" pitchFamily="34" charset="0"/>
            <a:ea typeface="Inter" panose="020B050203000000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C3E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latin typeface="Inter" panose="020B0502030000000004" pitchFamily="34" charset="0"/>
            <a:ea typeface="Inter" panose="020B050203000000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[Management_Stratergy]</Template>
  <TotalTime>1167</TotalTime>
  <Words>271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Helvetica</vt:lpstr>
      <vt:lpstr>Trebuchet MS</vt:lpstr>
      <vt:lpstr>Wingdings 3</vt:lpstr>
      <vt:lpstr>1_Office Theme</vt:lpstr>
      <vt:lpstr>Office Theme</vt:lpstr>
      <vt:lpstr>2_Office Theme</vt:lpstr>
      <vt:lpstr>3_Office Theme</vt:lpstr>
      <vt:lpstr>4_Office Theme</vt:lpstr>
      <vt:lpstr>5_Office Theme</vt:lpstr>
      <vt:lpstr>Facet</vt:lpstr>
      <vt:lpstr>Communicate Like a Boss:  How to do it &amp; why it works</vt:lpstr>
      <vt:lpstr>About me:</vt:lpstr>
      <vt:lpstr>Agenda</vt:lpstr>
      <vt:lpstr>Level setting….</vt:lpstr>
      <vt:lpstr>Mehrabian’s 7-38-55 Rule</vt:lpstr>
      <vt:lpstr>PowerPoint Presentation</vt:lpstr>
      <vt:lpstr>The other kind of communication……..</vt:lpstr>
      <vt:lpstr>Nonverbal Communication</vt:lpstr>
      <vt:lpstr>Verbal communication</vt:lpstr>
      <vt:lpstr>Written Communication</vt:lpstr>
      <vt:lpstr>Visual Communication</vt:lpstr>
      <vt:lpstr>Practice: Giving feedback</vt:lpstr>
      <vt:lpstr>How do great leaders communicate:</vt:lpstr>
      <vt:lpstr>uman Capital LLC https://human-capitalllc.com/  Jay@human-capitalllc.com  Cell: 720-587-7039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Communicate Like a Boss: How to do it &amp; why it works</dc:title>
  <dc:creator>joshua voigt</dc:creator>
  <cp:lastModifiedBy>joshua voigt</cp:lastModifiedBy>
  <cp:revision>10</cp:revision>
  <dcterms:created xsi:type="dcterms:W3CDTF">2023-05-30T13:28:04Z</dcterms:created>
  <dcterms:modified xsi:type="dcterms:W3CDTF">2023-10-11T12:45:58Z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</Properties>
</file>